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7" r:id="rId4"/>
    <p:sldId id="262" r:id="rId5"/>
    <p:sldId id="257" r:id="rId6"/>
    <p:sldId id="258" r:id="rId7"/>
    <p:sldId id="259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797" autoAdjust="0"/>
    <p:restoredTop sz="94660"/>
  </p:normalViewPr>
  <p:slideViewPr>
    <p:cSldViewPr>
      <p:cViewPr>
        <p:scale>
          <a:sx n="66" d="100"/>
          <a:sy n="66" d="100"/>
        </p:scale>
        <p:origin x="-101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9C1CA-8D74-4693-AFEE-5FE827359BCE}" type="datetimeFigureOut">
              <a:rPr lang="en-GB" smtClean="0"/>
              <a:t>08/08/2018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1B98A-D8B7-448E-889B-6B7893C42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48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1B98A-D8B7-448E-889B-6B7893C422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71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DF06-8F7B-491C-A765-EC20C11F5F47}" type="datetimeFigureOut">
              <a:rPr lang="en-GB" smtClean="0"/>
              <a:t>08/08/2018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559-C83E-4334-AC35-0C428C07F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8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DF06-8F7B-491C-A765-EC20C11F5F47}" type="datetimeFigureOut">
              <a:rPr lang="en-GB" smtClean="0"/>
              <a:t>08/08/2018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559-C83E-4334-AC35-0C428C07F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8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DF06-8F7B-491C-A765-EC20C11F5F47}" type="datetimeFigureOut">
              <a:rPr lang="en-GB" smtClean="0"/>
              <a:t>08/08/2018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559-C83E-4334-AC35-0C428C07F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3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DF06-8F7B-491C-A765-EC20C11F5F47}" type="datetimeFigureOut">
              <a:rPr lang="en-GB" smtClean="0"/>
              <a:t>08/08/2018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559-C83E-4334-AC35-0C428C07F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5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DF06-8F7B-491C-A765-EC20C11F5F47}" type="datetimeFigureOut">
              <a:rPr lang="en-GB" smtClean="0"/>
              <a:t>08/08/2018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559-C83E-4334-AC35-0C428C07F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0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DF06-8F7B-491C-A765-EC20C11F5F47}" type="datetimeFigureOut">
              <a:rPr lang="en-GB" smtClean="0"/>
              <a:t>08/08/2018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559-C83E-4334-AC35-0C428C07F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11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DF06-8F7B-491C-A765-EC20C11F5F47}" type="datetimeFigureOut">
              <a:rPr lang="en-GB" smtClean="0"/>
              <a:t>08/08/2018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559-C83E-4334-AC35-0C428C07F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4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DF06-8F7B-491C-A765-EC20C11F5F47}" type="datetimeFigureOut">
              <a:rPr lang="en-GB" smtClean="0"/>
              <a:t>08/08/2018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559-C83E-4334-AC35-0C428C07F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17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DF06-8F7B-491C-A765-EC20C11F5F47}" type="datetimeFigureOut">
              <a:rPr lang="en-GB" smtClean="0"/>
              <a:t>08/08/2018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559-C83E-4334-AC35-0C428C07F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45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DF06-8F7B-491C-A765-EC20C11F5F47}" type="datetimeFigureOut">
              <a:rPr lang="en-GB" smtClean="0"/>
              <a:t>08/08/2018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559-C83E-4334-AC35-0C428C07F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73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DF06-8F7B-491C-A765-EC20C11F5F47}" type="datetimeFigureOut">
              <a:rPr lang="en-GB" smtClean="0"/>
              <a:t>08/08/2018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559-C83E-4334-AC35-0C428C07F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52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8DF06-8F7B-491C-A765-EC20C11F5F47}" type="datetimeFigureOut">
              <a:rPr lang="en-GB" smtClean="0"/>
              <a:t>08/08/2018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27559-C83E-4334-AC35-0C428C07F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7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Classroom</a:t>
            </a:r>
            <a:endParaRPr lang="en-GB" dirty="0"/>
          </a:p>
        </p:txBody>
      </p:sp>
      <p:sp>
        <p:nvSpPr>
          <p:cNvPr id="4" name="AutoShape 2" descr="Image result for google classr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685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43" y="3764298"/>
            <a:ext cx="9092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From now on, the school will set homework through Google Classroom, not Go4schools. 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Go4schools will continue to be the site to check for your behaviour, attendance, grades etc. </a:t>
            </a:r>
            <a:endParaRPr lang="en-GB" sz="2800" dirty="0"/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417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You can receive an email and mobile notification from Classroom whenever:</a:t>
            </a:r>
          </a:p>
          <a:p>
            <a:pPr fontAlgn="base"/>
            <a:r>
              <a:rPr lang="en-GB" dirty="0"/>
              <a:t>A teacher invites you to a new class.</a:t>
            </a:r>
          </a:p>
          <a:p>
            <a:pPr fontAlgn="base"/>
            <a:r>
              <a:rPr lang="en-GB" dirty="0"/>
              <a:t>A teacher creates a new assignment, question, or announcement.</a:t>
            </a:r>
          </a:p>
          <a:p>
            <a:pPr fontAlgn="base"/>
            <a:r>
              <a:rPr lang="en-GB" dirty="0"/>
              <a:t>A teacher grades or returns work.</a:t>
            </a:r>
          </a:p>
          <a:p>
            <a:pPr fontAlgn="base"/>
            <a:r>
              <a:rPr lang="en-GB" dirty="0"/>
              <a:t>Anyone comments on your post or mentions you in a post or comment.</a:t>
            </a:r>
          </a:p>
          <a:p>
            <a:pPr fontAlgn="base"/>
            <a:r>
              <a:rPr lang="en-GB" dirty="0" smtClean="0"/>
              <a:t>You </a:t>
            </a:r>
            <a:r>
              <a:rPr lang="en-GB" dirty="0"/>
              <a:t>have </a:t>
            </a:r>
            <a:r>
              <a:rPr lang="en-GB" dirty="0" err="1"/>
              <a:t>unsubmitted</a:t>
            </a:r>
            <a:r>
              <a:rPr lang="en-GB" dirty="0"/>
              <a:t> work that's due within 24 hours.</a:t>
            </a:r>
          </a:p>
          <a:p>
            <a:pPr marL="0" indent="0">
              <a:buNone/>
            </a:pPr>
            <a:r>
              <a:rPr lang="en-GB" dirty="0"/>
              <a:t>You can turn email and mobile notifications on or off for each class.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9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15821" r="66250" b="5957"/>
          <a:stretch/>
        </p:blipFill>
        <p:spPr bwMode="auto">
          <a:xfrm>
            <a:off x="1058965" y="-171400"/>
            <a:ext cx="6465364" cy="687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7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5482952" cy="4525963"/>
          </a:xfrm>
        </p:spPr>
        <p:txBody>
          <a:bodyPr/>
          <a:lstStyle/>
          <a:p>
            <a:r>
              <a:rPr lang="en-GB" dirty="0" smtClean="0"/>
              <a:t>Go to classroom.google.com </a:t>
            </a:r>
          </a:p>
          <a:p>
            <a:r>
              <a:rPr lang="en-GB" dirty="0" smtClean="0"/>
              <a:t>Sign in with the email </a:t>
            </a:r>
            <a:r>
              <a:rPr lang="en-GB" i="1" dirty="0" err="1" smtClean="0"/>
              <a:t>username</a:t>
            </a:r>
            <a:r>
              <a:rPr lang="en-GB" dirty="0" err="1" smtClean="0"/>
              <a:t>@fortismere.school</a:t>
            </a:r>
            <a:r>
              <a:rPr lang="en-GB" dirty="0" smtClean="0"/>
              <a:t>(Your username is what you use to log into the school computer). </a:t>
            </a:r>
          </a:p>
          <a:p>
            <a:r>
              <a:rPr lang="en-GB" dirty="0" smtClean="0"/>
              <a:t>Use the same password as on school computers.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13477" r="65899" b="41113"/>
          <a:stretch/>
        </p:blipFill>
        <p:spPr bwMode="auto">
          <a:xfrm>
            <a:off x="5541276" y="1891929"/>
            <a:ext cx="360272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8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You can join individual classes if you know their class code, but you should automatically be enrolled into all your classes for this year.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If there are any classes you are not enrolled in, you can solve this yourself by finding out the class code and joining the class yourself.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Subjects will be setting up extra classes which you can join, for example a classroom for all Year 11 English with useful revision materials.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7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see all the work that is due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4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39325" cy="802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Left Arrow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" y="-171400"/>
            <a:ext cx="61341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692696"/>
            <a:ext cx="485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Click on the three lines in the top left hand corner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15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3" descr="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10182225" cy="803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Left Arrow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676400"/>
            <a:ext cx="52292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2276872"/>
            <a:ext cx="171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Click on “To-Do”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3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5" descr="imag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5" y="0"/>
            <a:ext cx="9067106" cy="73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6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04664"/>
            <a:ext cx="857929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Once you have completed a homework, you either hand it in online or you mark it done yourself.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0021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3" t="3796"/>
          <a:stretch/>
        </p:blipFill>
        <p:spPr bwMode="auto">
          <a:xfrm>
            <a:off x="0" y="0"/>
            <a:ext cx="8179798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868144" y="4226693"/>
            <a:ext cx="3131840" cy="14445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Click on “MARK AS DONE”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7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280</Words>
  <Application>Microsoft Office PowerPoint</Application>
  <PresentationFormat>On-screen Show (4:3)</PresentationFormat>
  <Paragraphs>27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Google Classroom</vt:lpstr>
      <vt:lpstr>Sign in</vt:lpstr>
      <vt:lpstr>PowerPoint Presentation</vt:lpstr>
      <vt:lpstr>How to see all the work that is due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Notifications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M. Strathdene</dc:creator>
  <cp:lastModifiedBy>Mr M. Strathdene</cp:lastModifiedBy>
  <cp:revision>5</cp:revision>
  <dcterms:created xsi:type="dcterms:W3CDTF">2018-05-25T13:25:04Z</dcterms:created>
  <dcterms:modified xsi:type="dcterms:W3CDTF">2018-08-08T11:54:59Z</dcterms:modified>
</cp:coreProperties>
</file>